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he Seasons Light" charset="1" panose="00000000000000000000"/>
      <p:regular r:id="rId7"/>
    </p:embeddedFont>
    <p:embeddedFont>
      <p:font typeface="The Seasons Bold" charset="1" panose="00000000000000000000"/>
      <p:regular r:id="rId8"/>
    </p:embeddedFont>
    <p:embeddedFont>
      <p:font typeface="Brittany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78147" y="531660"/>
            <a:ext cx="17985352" cy="17962870"/>
          </a:xfrm>
          <a:custGeom>
            <a:avLst/>
            <a:gdLst/>
            <a:ahLst/>
            <a:cxnLst/>
            <a:rect r="r" b="b" t="t" l="l"/>
            <a:pathLst>
              <a:path h="17962870" w="17985352">
                <a:moveTo>
                  <a:pt x="0" y="0"/>
                </a:moveTo>
                <a:lnTo>
                  <a:pt x="17985352" y="0"/>
                </a:lnTo>
                <a:lnTo>
                  <a:pt x="17985352" y="17962870"/>
                </a:lnTo>
                <a:lnTo>
                  <a:pt x="0" y="179628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0779835">
            <a:off x="13408605" y="26423798"/>
            <a:ext cx="16728030" cy="16707120"/>
          </a:xfrm>
          <a:custGeom>
            <a:avLst/>
            <a:gdLst/>
            <a:ahLst/>
            <a:cxnLst/>
            <a:rect r="r" b="b" t="t" l="l"/>
            <a:pathLst>
              <a:path h="16707120" w="16728030">
                <a:moveTo>
                  <a:pt x="0" y="0"/>
                </a:moveTo>
                <a:lnTo>
                  <a:pt x="16728030" y="0"/>
                </a:lnTo>
                <a:lnTo>
                  <a:pt x="16728030" y="16707120"/>
                </a:lnTo>
                <a:lnTo>
                  <a:pt x="0" y="16707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2213682" y="33120779"/>
            <a:ext cx="9066679" cy="6437342"/>
          </a:xfrm>
          <a:custGeom>
            <a:avLst/>
            <a:gdLst/>
            <a:ahLst/>
            <a:cxnLst/>
            <a:rect r="r" b="b" t="t" l="l"/>
            <a:pathLst>
              <a:path h="6437342" w="9066679">
                <a:moveTo>
                  <a:pt x="9066679" y="0"/>
                </a:moveTo>
                <a:lnTo>
                  <a:pt x="0" y="0"/>
                </a:lnTo>
                <a:lnTo>
                  <a:pt x="0" y="6437342"/>
                </a:lnTo>
                <a:lnTo>
                  <a:pt x="9066679" y="6437342"/>
                </a:lnTo>
                <a:lnTo>
                  <a:pt x="906667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0">
            <a:off x="18500947" y="4617244"/>
            <a:ext cx="8303855" cy="5895737"/>
          </a:xfrm>
          <a:custGeom>
            <a:avLst/>
            <a:gdLst/>
            <a:ahLst/>
            <a:cxnLst/>
            <a:rect r="r" b="b" t="t" l="l"/>
            <a:pathLst>
              <a:path h="5895737" w="8303855">
                <a:moveTo>
                  <a:pt x="0" y="5895737"/>
                </a:moveTo>
                <a:lnTo>
                  <a:pt x="8303854" y="5895737"/>
                </a:lnTo>
                <a:lnTo>
                  <a:pt x="8303854" y="0"/>
                </a:lnTo>
                <a:lnTo>
                  <a:pt x="0" y="0"/>
                </a:lnTo>
                <a:lnTo>
                  <a:pt x="0" y="589573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7967058" y="29528679"/>
            <a:ext cx="4255608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17004854" y="29559159"/>
            <a:ext cx="4255608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7926995" y="26856359"/>
            <a:ext cx="4255608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17004854" y="26795399"/>
            <a:ext cx="4255608" cy="0"/>
          </a:xfrm>
          <a:prstGeom prst="line">
            <a:avLst/>
          </a:prstGeom>
          <a:ln cap="flat" w="76200">
            <a:solidFill>
              <a:srgbClr val="11243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0" id="10"/>
          <p:cNvSpPr txBox="true"/>
          <p:nvPr/>
        </p:nvSpPr>
        <p:spPr>
          <a:xfrm rot="0">
            <a:off x="6159056" y="12137946"/>
            <a:ext cx="17920607" cy="1245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11"/>
              </a:lnSpc>
            </a:pPr>
            <a:r>
              <a:rPr lang="en-US" sz="7008" spc="1121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Please join us for 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668051" y="21945882"/>
            <a:ext cx="18556923" cy="2417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711"/>
              </a:lnSpc>
            </a:pPr>
            <a:r>
              <a:rPr lang="en-US" sz="14079" spc="2815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OLIVIA WILSON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701921" y="20372860"/>
            <a:ext cx="16489183" cy="1068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15"/>
              </a:lnSpc>
            </a:pPr>
            <a:r>
              <a:rPr lang="en-US" sz="6368" spc="3349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Honoring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15956" y="33118550"/>
            <a:ext cx="20228887" cy="1119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spc="255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123 Anywhere St., Any City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237201" y="27470294"/>
            <a:ext cx="3945401" cy="1292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93"/>
              </a:lnSpc>
            </a:pPr>
            <a:r>
              <a:rPr lang="en-US" sz="7923" spc="316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Friday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924728" y="27465959"/>
            <a:ext cx="4335734" cy="1292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93"/>
              </a:lnSpc>
            </a:pPr>
            <a:r>
              <a:rPr lang="en-US" sz="7923" spc="316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04 PM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786225" y="25125201"/>
            <a:ext cx="7681441" cy="1292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93"/>
              </a:lnSpc>
            </a:pPr>
            <a:r>
              <a:rPr lang="en-US" sz="7923" spc="316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August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819506" y="30627864"/>
            <a:ext cx="7681441" cy="1599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44"/>
              </a:lnSpc>
            </a:pPr>
            <a:r>
              <a:rPr lang="en-US" sz="8960" spc="358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2024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280361" y="26877378"/>
            <a:ext cx="6693169" cy="2354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762"/>
              </a:lnSpc>
            </a:pPr>
            <a:r>
              <a:rPr lang="en-US" b="true" sz="14115" spc="564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23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269228" y="14690866"/>
            <a:ext cx="21354570" cy="4157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140"/>
              </a:lnSpc>
            </a:pPr>
            <a:r>
              <a:rPr lang="en-US" sz="24385">
                <a:solidFill>
                  <a:srgbClr val="EC998B"/>
                </a:solidFill>
                <a:latin typeface="Brittany"/>
                <a:ea typeface="Brittany"/>
                <a:cs typeface="Brittany"/>
                <a:sym typeface="Brittany"/>
              </a:rPr>
              <a:t>Bridal Shower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DAGyZeyxRoA</dc:identifier>
  <dcterms:modified xsi:type="dcterms:W3CDTF">2011-08-01T06:04:30Z</dcterms:modified>
  <cp:revision>1</cp:revision>
  <dc:title>Pink Floral Bridal Shower Invitation (32 x 48 英寸)</dc:title>
</cp:coreProperties>
</file>